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5"/>
  </p:notesMasterIdLst>
  <p:handoutMasterIdLst>
    <p:handoutMasterId r:id="rId46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68" r:id="rId20"/>
    <p:sldId id="1267" r:id="rId21"/>
    <p:sldId id="1255" r:id="rId22"/>
    <p:sldId id="1261" r:id="rId23"/>
    <p:sldId id="1257" r:id="rId24"/>
    <p:sldId id="1249" r:id="rId25"/>
    <p:sldId id="1250" r:id="rId26"/>
    <p:sldId id="1253" r:id="rId27"/>
    <p:sldId id="1266" r:id="rId28"/>
    <p:sldId id="1269" r:id="rId29"/>
    <p:sldId id="1270" r:id="rId30"/>
    <p:sldId id="1271" r:id="rId31"/>
    <p:sldId id="1265" r:id="rId32"/>
    <p:sldId id="1252" r:id="rId33"/>
    <p:sldId id="1262" r:id="rId34"/>
    <p:sldId id="1254" r:id="rId35"/>
    <p:sldId id="1264" r:id="rId36"/>
    <p:sldId id="1233" r:id="rId37"/>
    <p:sldId id="1232" r:id="rId38"/>
    <p:sldId id="1244" r:id="rId39"/>
    <p:sldId id="1120" r:id="rId40"/>
    <p:sldId id="1236" r:id="rId41"/>
    <p:sldId id="1258" r:id="rId42"/>
    <p:sldId id="1234" r:id="rId43"/>
    <p:sldId id="1235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68"/>
            <p14:sldId id="1267"/>
            <p14:sldId id="1255"/>
            <p14:sldId id="1261"/>
            <p14:sldId id="1257"/>
            <p14:sldId id="1249"/>
            <p14:sldId id="1250"/>
            <p14:sldId id="1253"/>
            <p14:sldId id="1266"/>
            <p14:sldId id="1269"/>
            <p14:sldId id="1270"/>
            <p14:sldId id="1271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4" dt="2021-02-10T13:09:38.01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9" autoAdjust="0"/>
    <p:restoredTop sz="77160" autoAdjust="0"/>
  </p:normalViewPr>
  <p:slideViewPr>
    <p:cSldViewPr snapToGrid="0">
      <p:cViewPr varScale="1">
        <p:scale>
          <a:sx n="136" d="100"/>
          <a:sy n="136" d="100"/>
        </p:scale>
        <p:origin x="18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3/18/21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81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0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6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hyperlink" Target="https://githubtraining.github.io/training-manual/#/02_getting_starte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lab.eng.vmware.com/arathod/tam-modern-apps" TargetMode="External"/><Relationship Id="rId4" Type="http://schemas.openxmlformats.org/officeDocument/2006/relationships/hyperlink" Target="https://github.com/davemazur/tambootcamp-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</a:t>
            </a:r>
          </a:p>
          <a:p>
            <a:r>
              <a:rPr lang="en-US" dirty="0"/>
              <a:t>Created in 2005 by Linus Torvalds (who also developed Linux Kernel)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78EB-1969-1945-9AA9-1ACE15D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54" y="793750"/>
            <a:ext cx="6467591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44DC2E-FC9F-6A47-99CE-E207F1FE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63A4-2381-9142-BE2F-AA3B9677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6658"/>
            <a:ext cx="11188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A26A70-226E-984B-8295-C1EF8B4C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Files in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BD615-6B2C-5C48-A8D3-C0C32B09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293676"/>
            <a:ext cx="11480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068DE-6AAB-584D-B45C-BFAEADD5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29" y="269928"/>
            <a:ext cx="11001004" cy="381000"/>
          </a:xfrm>
        </p:spPr>
        <p:txBody>
          <a:bodyPr/>
          <a:lstStyle/>
          <a:p>
            <a:r>
              <a:rPr lang="en-US" dirty="0"/>
              <a:t>Merging hotfix branch to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72726-55DB-284F-BB81-EC19BBEA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84" y="650928"/>
            <a:ext cx="7842142" cy="62070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EA846-7C15-9048-B464-21B058579A8B}"/>
              </a:ext>
            </a:extLst>
          </p:cNvPr>
          <p:cNvSpPr/>
          <p:nvPr/>
        </p:nvSpPr>
        <p:spPr>
          <a:xfrm>
            <a:off x="4494508" y="6385302"/>
            <a:ext cx="852407" cy="201478"/>
          </a:xfrm>
          <a:prstGeom prst="rect">
            <a:avLst/>
          </a:prstGeom>
          <a:solidFill>
            <a:schemeClr val="accent5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5FEF6-B2F5-4647-AFD8-26CE9C68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166868"/>
            <a:ext cx="11001004" cy="381000"/>
          </a:xfrm>
        </p:spPr>
        <p:txBody>
          <a:bodyPr/>
          <a:lstStyle/>
          <a:p>
            <a:r>
              <a:rPr lang="en-US" dirty="0"/>
              <a:t>Branch Merge Conflict – between hotfix and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47EA-5CE7-484A-9B44-C30F75DB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980591"/>
            <a:ext cx="7277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0C9CD-AE7F-1B4D-B24E-7F097BA4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801355"/>
            <a:ext cx="68072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2908C-2EF3-A24E-A361-CBE454C78355}"/>
              </a:ext>
            </a:extLst>
          </p:cNvPr>
          <p:cNvSpPr txBox="1"/>
          <p:nvPr/>
        </p:nvSpPr>
        <p:spPr>
          <a:xfrm>
            <a:off x="579809" y="1583613"/>
            <a:ext cx="754767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Edited the same line on README.md , where a change was made in the hotfix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B64B9-6122-AE40-A857-268058BA968B}"/>
              </a:ext>
            </a:extLst>
          </p:cNvPr>
          <p:cNvSpPr txBox="1"/>
          <p:nvPr/>
        </p:nvSpPr>
        <p:spPr>
          <a:xfrm>
            <a:off x="579809" y="3797839"/>
            <a:ext cx="890515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Do the git add and git commit and git push in the testing branch and then switch  to main branch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4DF9-41C2-8A4D-AE72-4522ED0A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4013283"/>
            <a:ext cx="69342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4192B-B62B-9449-85C3-92C20A06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9" y="5001109"/>
            <a:ext cx="67818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F3911-06E8-7444-9F72-B31F6B9395BB}"/>
              </a:ext>
            </a:extLst>
          </p:cNvPr>
          <p:cNvSpPr txBox="1"/>
          <p:nvPr/>
        </p:nvSpPr>
        <p:spPr>
          <a:xfrm>
            <a:off x="579809" y="4816443"/>
            <a:ext cx="283410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Merge the testing branch to main</a:t>
            </a:r>
          </a:p>
        </p:txBody>
      </p:sp>
    </p:spTree>
    <p:extLst>
      <p:ext uri="{BB962C8B-B14F-4D97-AF65-F5344CB8AC3E}">
        <p14:creationId xmlns:p14="http://schemas.microsoft.com/office/powerpoint/2010/main" val="23329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38575-0A05-DD40-A056-FF1A4CE3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Branch merge conflict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6723-07B2-9049-8306-37EFDEB484EA}"/>
              </a:ext>
            </a:extLst>
          </p:cNvPr>
          <p:cNvSpPr txBox="1"/>
          <p:nvPr/>
        </p:nvSpPr>
        <p:spPr>
          <a:xfrm>
            <a:off x="579809" y="938010"/>
            <a:ext cx="754533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Now to resolve that conflict we will have to look into the contents of the README.md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279B-082D-6643-8A45-CB591006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297713"/>
            <a:ext cx="81661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5EAB-25A1-7D41-ADBC-BDC48EA1D0A1}"/>
              </a:ext>
            </a:extLst>
          </p:cNvPr>
          <p:cNvSpPr txBox="1"/>
          <p:nvPr/>
        </p:nvSpPr>
        <p:spPr>
          <a:xfrm>
            <a:off x="579809" y="3410472"/>
            <a:ext cx="116394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Apart from keeping or deleting the text lines, you would also want to remove those &lt;&lt;&lt; HEAD and &gt;&gt;&gt;&gt; testing from the file and save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14C3-CC8D-1B41-AD37-45C37DBF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3625916"/>
            <a:ext cx="9463093" cy="31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cat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Amit Rathod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arathod@vmware.com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arathod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cat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**/credentials-s3/*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A758-705D-994D-B03F-A36893E9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4" y="1600200"/>
            <a:ext cx="768224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BC7E-6884-6C40-BF7C-0AF4B2DCB9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FE9A2-FB2B-F24C-95C5-F1963F82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947818"/>
            <a:ext cx="11205276" cy="53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https://github.com/amitrathod101/tambootcamp-git</a:t>
            </a:r>
            <a:endParaRPr lang="en-US" dirty="0"/>
          </a:p>
          <a:p>
            <a:r>
              <a:rPr lang="en-US" dirty="0">
                <a:hlinkClick r:id="rId5"/>
              </a:rPr>
              <a:t>https://gitlab.eng.vmware.com/arathod/tam-modern-apps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Understand basic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1567</Words>
  <Application>Microsoft Macintosh PowerPoint</Application>
  <PresentationFormat>Custom</PresentationFormat>
  <Paragraphs>331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Create Repo - continued</vt:lpstr>
      <vt:lpstr>Lifecycle of Files in Git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Merging hotfix branch to main</vt:lpstr>
      <vt:lpstr>Branch Merge Conflict – between hotfix and testing </vt:lpstr>
      <vt:lpstr>Resolving Branch merge conflict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2021-03-18T05:09:02Z</dcterms:modified>
</cp:coreProperties>
</file>